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2" r:id="rId4"/>
    <p:sldId id="263" r:id="rId5"/>
    <p:sldId id="265" r:id="rId6"/>
    <p:sldId id="266" r:id="rId7"/>
    <p:sldId id="267" r:id="rId8"/>
    <p:sldId id="256" r:id="rId9"/>
    <p:sldId id="258" r:id="rId10"/>
    <p:sldId id="259" r:id="rId11"/>
    <p:sldId id="260" r:id="rId12"/>
    <p:sldId id="268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88794-AAF5-16B8-3CE9-0711460FA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328695-52EC-BAF1-B9F2-FF886F0EF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EB0A9-2809-DC6D-F36D-D6B3DE643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97ED2-F5F6-E00B-0327-0AF8B217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19044-B9EA-E9C9-A53F-E8D81B9ED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8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67B9-7DD8-8D52-41A4-42C8176BA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D1F68-24D4-D332-6E58-D8DB2718F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EBDCA-91F5-6093-145F-7833F9B30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38259-E7B0-901E-341B-6539AE999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48E5A1-64ED-F7C6-2B48-2FD0EF89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8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EBE63A-6118-A246-F045-A52E723520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615C7-33AB-24D0-ED71-7E3D06FF44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F4676-D7AB-C7B5-2932-03D496C1D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783B9-063B-8E3D-0F0B-94543C00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A31AA-670D-A767-50DA-AF9A4786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5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55F63-C769-8AE6-D76E-9B03277E9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AD64-7B2E-E346-AA30-5D026053D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6216C-5437-2D03-B6CF-C5FB4E81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F90779-2F54-9018-0083-1B30D54E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19432-DBFF-9A82-8257-B1ACDC09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4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5E46C-13EA-D3A3-20B7-EA15DCC36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ADAC0-B404-DF8C-D639-D6702D3C7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FA07-68E0-6F43-104B-4F89E4FF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296928-A021-C986-D930-E6D25BE9D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142A9-B1AB-4B30-905A-C2CDC70D2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1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33E2D-5384-B06A-C077-8C90FE869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A05B8-7063-A095-4013-287944B2E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F1CEC-FB09-FA75-3033-25EB3BB89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37D98-632E-1236-87DD-54A1FA013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2D43C0-FBB6-EF68-466B-914294C6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12DE6-7C8E-6B9E-0542-4D6BDC9D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304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BA17B-D762-5AA8-1E98-B1B1CFAB3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CA88D-2102-6563-5914-6DE1888CF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14BE0-314C-8680-C200-59C0E3380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A742EA-1B4F-9CFA-5590-CD9054D870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690487-AF13-0F0E-8B47-538C3A143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4EF4CA-0AD8-AD43-E91B-1B710079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45E830-C97F-86F8-D73E-363925CF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F2E9C1-7058-903E-C4F0-C0155925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46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A3D2E-5119-94E8-EBF2-7AB58E2E4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FF3F2D-1DBE-25CD-98F4-D89D691F2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500C92-A9B7-9E61-9FE9-DB77CC68D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0F4637-FF3A-7478-D4CA-6D1ADA41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16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DD830-3D1D-81FE-1260-2A0ABADA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334D2A-39D7-8486-CFCF-187F422BC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611A6-43B4-3432-13FC-F8F5B876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59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8D4A-079B-E975-3977-EF5AF042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7C557-AF96-424C-DA99-BB89AACB0D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4CA5A-F9B3-CC65-36D3-5E56D6AEE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63AB6-CA60-35C1-6011-446CE971C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BC6B2-F7CB-0F2A-E4E5-81684F07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5AABFC-AB80-5A13-BD3D-990951238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98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EE143-D693-6740-30D2-88F042984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479B9C-52E9-C428-553C-6BBC1DFC1D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1901B7-7577-80FC-3C57-3237E6746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807B4-37CB-1E24-3119-612512A8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DA20D-4CA7-5066-DDD7-00AB5A61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10BFB3-4351-4868-9B00-9AEAA4125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019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24A0E7-FEBD-1EDA-B00F-40E8CF5D9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DAC87-7171-3425-A8C5-712C508B2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10C1D-3CA1-4E36-8004-4ECEF6D7B6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E0E99C-7447-436E-B97D-7B9400ABD024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69D29-409D-57D2-8CF9-F96AB9150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74549-F1D5-DC8B-1DF6-7CAA26AF02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714171-5244-406B-B3A8-BD10D71248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516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jfif"/><Relationship Id="rId7" Type="http://schemas.openxmlformats.org/officeDocument/2006/relationships/image" Target="../media/image17.jf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fif"/><Relationship Id="rId5" Type="http://schemas.openxmlformats.org/officeDocument/2006/relationships/image" Target="../media/image15.jpg"/><Relationship Id="rId4" Type="http://schemas.openxmlformats.org/officeDocument/2006/relationships/image" Target="../media/image14.jfif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7D7273D-5B70-B789-5D10-9A2A28F28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8691" y="5413083"/>
            <a:ext cx="9144000" cy="1655762"/>
          </a:xfrm>
        </p:spPr>
        <p:txBody>
          <a:bodyPr/>
          <a:lstStyle/>
          <a:p>
            <a:r>
              <a:rPr lang="en-US" dirty="0"/>
              <a:t>PRAGUE DEPARTMENT PROJECT</a:t>
            </a:r>
          </a:p>
          <a:p>
            <a:r>
              <a:rPr lang="en-US" sz="1400" dirty="0"/>
              <a:t>CREATED BY: Michal Uhrinek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745F-6FE3-F16F-DAF8-CFE5AD5A0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11" y="108751"/>
            <a:ext cx="4787551" cy="503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06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B0368-A23A-7D65-3C7A-F84ED9BA5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DO WE NEED TO KEEP TRACK OF VOLUME FOR DIFFERENT TASKS?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12FCD-28D5-57A7-08B8-D76662568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39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Imagine scenario: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			Monday    Tuesday   Wednesday   Thursday    Friday 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Task volume:            10              50              500                50                120</a:t>
            </a: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Error:                          </a:t>
            </a:r>
            <a:r>
              <a:rPr lang="en-US" dirty="0"/>
              <a:t>1               3                 4                     5                  6          </a:t>
            </a:r>
          </a:p>
        </p:txBody>
      </p:sp>
    </p:spTree>
    <p:extLst>
      <p:ext uri="{BB962C8B-B14F-4D97-AF65-F5344CB8AC3E}">
        <p14:creationId xmlns:p14="http://schemas.microsoft.com/office/powerpoint/2010/main" val="3136266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F132-9228-9959-053A-31CD9C98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IS THERE A WAY TO TRACK PTS CURR OR SPECIFIC ERROR OVER TIME 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2E585-5581-E91B-E9EE-EF58047A7718}"/>
              </a:ext>
            </a:extLst>
          </p:cNvPr>
          <p:cNvSpPr txBox="1"/>
          <p:nvPr/>
        </p:nvSpPr>
        <p:spPr>
          <a:xfrm>
            <a:off x="838200" y="536211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Yes, it is and here you can trace any type of error or volume or application like PTS CURR over time.</a:t>
            </a:r>
          </a:p>
          <a:p>
            <a:pPr algn="ctr"/>
            <a:r>
              <a:rPr lang="en-US" dirty="0"/>
              <a:t>Time needed for tracking any part of process over time in team or separately takes about – 5 -10min.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41614-829A-E914-A2C9-BC0FEEE2D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2411164"/>
            <a:ext cx="6845516" cy="286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10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EE60-DED6-F651-90B6-DC2ABF5C6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WILL HAPPEN IF WE DON’T IMPLEMENT THIS SYSTEM?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D2D690-7574-0B1D-A1E1-A3B98F3F0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0" y="2906382"/>
            <a:ext cx="3474767" cy="34747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1D55D4-F929-6A10-C164-C02667E05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02" y="3694222"/>
            <a:ext cx="2476870" cy="2476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419FC1-980D-581A-888C-E0B32C712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617" y="3221855"/>
            <a:ext cx="3090613" cy="3090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D1ACD-EF3B-A637-F548-2492D7C13D88}"/>
              </a:ext>
            </a:extLst>
          </p:cNvPr>
          <p:cNvSpPr txBox="1"/>
          <p:nvPr/>
        </p:nvSpPr>
        <p:spPr>
          <a:xfrm>
            <a:off x="110121" y="6381149"/>
            <a:ext cx="393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WHOLE </a:t>
            </a:r>
            <a:r>
              <a:rPr lang="en-US" sz="1400" dirty="0"/>
              <a:t>DEPARTMENT</a:t>
            </a:r>
            <a:r>
              <a:rPr lang="en-US" dirty="0"/>
              <a:t> WILL COLLAPSE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4DD0B2-88C5-B106-B865-D02A16644C6C}"/>
              </a:ext>
            </a:extLst>
          </p:cNvPr>
          <p:cNvSpPr txBox="1"/>
          <p:nvPr/>
        </p:nvSpPr>
        <p:spPr>
          <a:xfrm>
            <a:off x="4364576" y="6381149"/>
            <a:ext cx="280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PROGRESS</a:t>
            </a:r>
            <a:r>
              <a:rPr lang="en-US" dirty="0"/>
              <a:t> WILL KEEP FALLING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B5B2D6-35DF-378B-1D75-6AA5951C0261}"/>
              </a:ext>
            </a:extLst>
          </p:cNvPr>
          <p:cNvSpPr txBox="1"/>
          <p:nvPr/>
        </p:nvSpPr>
        <p:spPr>
          <a:xfrm>
            <a:off x="7985157" y="6312468"/>
            <a:ext cx="3899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IT WILL BE A MESS WITH NOT KNOWING </a:t>
            </a:r>
          </a:p>
          <a:p>
            <a:pPr algn="ctr"/>
            <a:r>
              <a:rPr lang="en-US" sz="1400" dirty="0"/>
              <a:t>WHAT WE DO WELL AND WHAT WE DONT</a:t>
            </a:r>
          </a:p>
        </p:txBody>
      </p:sp>
    </p:spTree>
    <p:extLst>
      <p:ext uri="{BB962C8B-B14F-4D97-AF65-F5344CB8AC3E}">
        <p14:creationId xmlns:p14="http://schemas.microsoft.com/office/powerpoint/2010/main" val="2317388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F0156-1606-18DD-5523-54144503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13" y="299291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83710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5272ED7-767F-4F67-ABBB-94B00E7E8D2D}"/>
              </a:ext>
            </a:extLst>
          </p:cNvPr>
          <p:cNvSpPr txBox="1"/>
          <p:nvPr/>
        </p:nvSpPr>
        <p:spPr>
          <a:xfrm>
            <a:off x="5259280" y="1397675"/>
            <a:ext cx="60945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 WAS CURIOUS HOW IS OUR TEAM DOING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WEEK </a:t>
            </a:r>
          </a:p>
          <a:p>
            <a:pPr marL="285750" indent="-285750">
              <a:buFontTx/>
              <a:buChar char="-"/>
            </a:pPr>
            <a:r>
              <a:rPr lang="en-US" dirty="0"/>
              <a:t>DAY</a:t>
            </a:r>
          </a:p>
          <a:p>
            <a:pPr marL="285750" indent="-285750">
              <a:buFontTx/>
              <a:buChar char="-"/>
            </a:pPr>
            <a:r>
              <a:rPr lang="en-US" dirty="0"/>
              <a:t>MONTH</a:t>
            </a:r>
          </a:p>
          <a:p>
            <a:pPr marL="285750" indent="-285750">
              <a:buFontTx/>
              <a:buChar char="-"/>
            </a:pPr>
            <a:r>
              <a:rPr lang="en-US" dirty="0"/>
              <a:t>PTS CURR</a:t>
            </a:r>
          </a:p>
          <a:p>
            <a:pPr marL="285750" indent="-285750">
              <a:buFontTx/>
              <a:buChar char="-"/>
            </a:pPr>
            <a:r>
              <a:rPr lang="en-US" dirty="0"/>
              <a:t>PTS BULK </a:t>
            </a:r>
          </a:p>
          <a:p>
            <a:pPr marL="285750" indent="-285750">
              <a:buFontTx/>
              <a:buChar char="-"/>
            </a:pPr>
            <a:r>
              <a:rPr lang="en-US" dirty="0"/>
              <a:t>OVERALL</a:t>
            </a:r>
          </a:p>
          <a:p>
            <a:pPr marL="285750" indent="-285750">
              <a:buFontTx/>
              <a:buChar char="-"/>
            </a:pPr>
            <a:r>
              <a:rPr lang="en-US" dirty="0"/>
              <a:t>OUR SUCCESS RATE </a:t>
            </a:r>
          </a:p>
          <a:p>
            <a:pPr marL="285750" indent="-285750">
              <a:buFontTx/>
              <a:buChar char="-"/>
            </a:pPr>
            <a:r>
              <a:rPr lang="en-US" dirty="0"/>
              <a:t>WRONG PROCESSED TASKS RATE ( NOT A ERRORS BUT TASKS)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295618-5D97-057C-935A-19A80EEA6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0" y="1260629"/>
            <a:ext cx="2972204" cy="559737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FDFE213-2448-D8F7-1D4E-8CDCB14F8B8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WHAT WAS THE REASON TO CREATE THIS?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CE126-099E-D2EC-DC90-F3667C542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63" y="4871601"/>
            <a:ext cx="2462074" cy="136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2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BB50-81D4-8138-6C07-57C1585F2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MESSY DATA BEFORE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00A1BB-1BE7-208C-9185-390B2ABC8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542" y="1419451"/>
            <a:ext cx="10764915" cy="4431823"/>
          </a:xfrm>
        </p:spPr>
      </p:pic>
    </p:spTree>
    <p:extLst>
      <p:ext uri="{BB962C8B-B14F-4D97-AF65-F5344CB8AC3E}">
        <p14:creationId xmlns:p14="http://schemas.microsoft.com/office/powerpoint/2010/main" val="2028028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12FDB-DCC9-77D7-60B9-475ABF1B6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18" y="4128625"/>
            <a:ext cx="5924366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DATA NOW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86494D-2D94-E93C-5306-3878BB541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518" y="226030"/>
            <a:ext cx="8634049" cy="307135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5B5F5E-3106-F3AB-7240-9113A5780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230" y="3297387"/>
            <a:ext cx="6335895" cy="356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2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AC96C-C3E2-75FB-A114-26F516BB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THIS SYSTEM?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2C7F4-8637-43EC-7B84-F3887E9C4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an easy way of collecting data about employee, team and their performance - (Analytical tracking tool).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5AF35-94D9-30AF-A683-474BA8961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392" y="3547026"/>
            <a:ext cx="4267200" cy="2328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8A6EF5-DB06-F827-026D-6B0D42C25C6A}"/>
              </a:ext>
            </a:extLst>
          </p:cNvPr>
          <p:cNvSpPr txBox="1"/>
          <p:nvPr/>
        </p:nvSpPr>
        <p:spPr>
          <a:xfrm>
            <a:off x="1042385" y="3235331"/>
            <a:ext cx="609452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We can measure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success rate,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wrong processed tasks rate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category of mistake/task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volume rate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type of a mistake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volume</a:t>
            </a:r>
          </a:p>
          <a:p>
            <a:pPr lvl="1"/>
            <a:r>
              <a:rPr lang="en-US" dirty="0"/>
              <a:t>On personal level or </a:t>
            </a:r>
          </a:p>
          <a:p>
            <a:pPr lvl="1"/>
            <a:r>
              <a:rPr lang="en-US" dirty="0"/>
              <a:t>group level within day, week, month</a:t>
            </a:r>
            <a:r>
              <a:rPr lang="en-US" sz="2000" dirty="0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4255BBB-E0C4-595C-192C-ED9B5AEC7DC3}"/>
              </a:ext>
            </a:extLst>
          </p:cNvPr>
          <p:cNvSpPr txBox="1">
            <a:spLocks/>
          </p:cNvSpPr>
          <p:nvPr/>
        </p:nvSpPr>
        <p:spPr>
          <a:xfrm>
            <a:off x="687123" y="2664451"/>
            <a:ext cx="3654057" cy="43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What we can achieve?</a:t>
            </a:r>
          </a:p>
        </p:txBody>
      </p:sp>
    </p:spTree>
    <p:extLst>
      <p:ext uri="{BB962C8B-B14F-4D97-AF65-F5344CB8AC3E}">
        <p14:creationId xmlns:p14="http://schemas.microsoft.com/office/powerpoint/2010/main" val="1228795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69173-8048-DB7E-7272-96B7D461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DOES THE SYSTEM SOLVE THE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B872A-6C29-CC5E-FE72-DBA899CE0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BY TRACKING THE VOLUME OF TASKS, WRONG TASKS ON DAILY BASIS WE CAN MANAGE TO SEE WHERE THE TEAM OR EMPLOYEE STRUGGLE THE MOST. </a:t>
            </a:r>
          </a:p>
          <a:p>
            <a:r>
              <a:rPr lang="en-US" sz="2400" dirty="0"/>
              <a:t>We can easily identify the mistakes and choose a proper strategy to avoid repeating them. We can ask for additional training or pair him/her with colleague who know this tasks better.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4921F0-DF9F-73FC-9517-8CDA929E7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63" y="3844219"/>
            <a:ext cx="3485502" cy="2897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BC2EE-32FB-E7B2-7C86-89A37D83D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50" y="4279036"/>
            <a:ext cx="1876517" cy="1546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EC965-CF39-D958-E428-9C3C77003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14" y="3537347"/>
            <a:ext cx="2547336" cy="18540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C8A978-AAC7-BB61-FBF8-BA90FCDB3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92" y="5055107"/>
            <a:ext cx="1686343" cy="16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97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00887-E72D-D056-930E-7EC1A1639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55" y="28775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 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128525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EE688-968B-52CB-A5B5-10B198AA4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0629" y="40062"/>
            <a:ext cx="4620269" cy="1074199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DATA FLOW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7273D-5B70-B789-5D10-9A2A28F28E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0718" y="148951"/>
            <a:ext cx="1997476" cy="917220"/>
          </a:xfrm>
        </p:spPr>
        <p:txBody>
          <a:bodyPr>
            <a:norm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Daily data collection on personal level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EFF70-AE5F-01C4-8694-29CE72CFA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96" y="448189"/>
            <a:ext cx="1150870" cy="1311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50B8A-3551-4C07-89AA-28F588020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08" y="5257800"/>
            <a:ext cx="1287918" cy="10134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2ACB3A-0496-FE71-5226-DC7A69C17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59" y="3614330"/>
            <a:ext cx="910419" cy="1241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9F583D-BE6D-C525-6BB5-92E13DEDBC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08" y="1838983"/>
            <a:ext cx="1219269" cy="14046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A114D9-B8F2-7BA8-CDE3-7631037A7318}"/>
              </a:ext>
            </a:extLst>
          </p:cNvPr>
          <p:cNvSpPr txBox="1"/>
          <p:nvPr/>
        </p:nvSpPr>
        <p:spPr>
          <a:xfrm>
            <a:off x="73055" y="122081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0B0603-D41E-4FBE-0E6F-7BB6BA5BBBDF}"/>
              </a:ext>
            </a:extLst>
          </p:cNvPr>
          <p:cNvSpPr txBox="1"/>
          <p:nvPr/>
        </p:nvSpPr>
        <p:spPr>
          <a:xfrm>
            <a:off x="123832" y="285381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1FEADD-6A37-6950-7B3D-A463D3F3E936}"/>
              </a:ext>
            </a:extLst>
          </p:cNvPr>
          <p:cNvSpPr txBox="1"/>
          <p:nvPr/>
        </p:nvSpPr>
        <p:spPr>
          <a:xfrm>
            <a:off x="138260" y="4486810"/>
            <a:ext cx="78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Nasrul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A7629A-0612-A3CB-CD92-93449DCB1618}"/>
              </a:ext>
            </a:extLst>
          </p:cNvPr>
          <p:cNvSpPr txBox="1"/>
          <p:nvPr/>
        </p:nvSpPr>
        <p:spPr>
          <a:xfrm>
            <a:off x="73055" y="5901956"/>
            <a:ext cx="77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Renee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30267C-7A7D-185A-3ADF-229198E86612}"/>
              </a:ext>
            </a:extLst>
          </p:cNvPr>
          <p:cNvCxnSpPr>
            <a:cxnSpLocks/>
          </p:cNvCxnSpPr>
          <p:nvPr/>
        </p:nvCxnSpPr>
        <p:spPr>
          <a:xfrm>
            <a:off x="1974726" y="1590148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9596B31-2E66-D93A-0E5B-F21070CF9FF7}"/>
              </a:ext>
            </a:extLst>
          </p:cNvPr>
          <p:cNvCxnSpPr>
            <a:cxnSpLocks/>
          </p:cNvCxnSpPr>
          <p:nvPr/>
        </p:nvCxnSpPr>
        <p:spPr>
          <a:xfrm>
            <a:off x="2041864" y="2571773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B8165FA-3443-405A-9FBB-556AF43D5D50}"/>
              </a:ext>
            </a:extLst>
          </p:cNvPr>
          <p:cNvCxnSpPr>
            <a:cxnSpLocks/>
          </p:cNvCxnSpPr>
          <p:nvPr/>
        </p:nvCxnSpPr>
        <p:spPr>
          <a:xfrm>
            <a:off x="1974726" y="4380505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7E50B3-8B7E-D59F-6943-FAF9F8B374C9}"/>
              </a:ext>
            </a:extLst>
          </p:cNvPr>
          <p:cNvCxnSpPr>
            <a:cxnSpLocks/>
          </p:cNvCxnSpPr>
          <p:nvPr/>
        </p:nvCxnSpPr>
        <p:spPr>
          <a:xfrm>
            <a:off x="1974726" y="5898567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60BE32F-54A8-A003-038F-8F7EC1D86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10" y="1183324"/>
            <a:ext cx="602292" cy="65565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536205-A061-152A-C3BB-D4DE84C4B2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53" y="2243943"/>
            <a:ext cx="602292" cy="65565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64C6433-9277-E9C8-3DCF-C7252B55E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93" y="4015817"/>
            <a:ext cx="602292" cy="65565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94D1081-4D0F-6D95-A970-9D268C1F8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93" y="5570737"/>
            <a:ext cx="602292" cy="65565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B1CC475-3771-F0C3-0F57-1763ED375E8A}"/>
              </a:ext>
            </a:extLst>
          </p:cNvPr>
          <p:cNvCxnSpPr>
            <a:cxnSpLocks/>
          </p:cNvCxnSpPr>
          <p:nvPr/>
        </p:nvCxnSpPr>
        <p:spPr>
          <a:xfrm>
            <a:off x="3245713" y="1449585"/>
            <a:ext cx="1885580" cy="1450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12158E-0438-7216-D31C-CBEFB4D88D50}"/>
              </a:ext>
            </a:extLst>
          </p:cNvPr>
          <p:cNvCxnSpPr>
            <a:cxnSpLocks/>
          </p:cNvCxnSpPr>
          <p:nvPr/>
        </p:nvCxnSpPr>
        <p:spPr>
          <a:xfrm>
            <a:off x="3150547" y="2571772"/>
            <a:ext cx="1900847" cy="359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63D5C11-7E91-1302-925B-E0F3CE38E21D}"/>
              </a:ext>
            </a:extLst>
          </p:cNvPr>
          <p:cNvCxnSpPr>
            <a:cxnSpLocks/>
          </p:cNvCxnSpPr>
          <p:nvPr/>
        </p:nvCxnSpPr>
        <p:spPr>
          <a:xfrm flipV="1">
            <a:off x="3150546" y="3038479"/>
            <a:ext cx="1900848" cy="1379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567F6B4-EFB1-F0F6-48C9-E917BC27DC4B}"/>
              </a:ext>
            </a:extLst>
          </p:cNvPr>
          <p:cNvCxnSpPr>
            <a:cxnSpLocks/>
          </p:cNvCxnSpPr>
          <p:nvPr/>
        </p:nvCxnSpPr>
        <p:spPr>
          <a:xfrm flipV="1">
            <a:off x="3097707" y="3151573"/>
            <a:ext cx="2033586" cy="2795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F6FAB5CB-80CF-7739-09FF-2FD3255DC5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15" y="2235147"/>
            <a:ext cx="2068775" cy="1379183"/>
          </a:xfrm>
          <a:prstGeom prst="rect">
            <a:avLst/>
          </a:prstGeom>
        </p:spPr>
      </p:pic>
      <p:sp>
        <p:nvSpPr>
          <p:cNvPr id="40" name="Subtitle 2">
            <a:extLst>
              <a:ext uri="{FF2B5EF4-FFF2-40B4-BE49-F238E27FC236}">
                <a16:creationId xmlns:a16="http://schemas.microsoft.com/office/drawing/2014/main" id="{17EA36F9-F13F-9CD3-51AE-BD9E1BFC3615}"/>
              </a:ext>
            </a:extLst>
          </p:cNvPr>
          <p:cNvSpPr txBox="1">
            <a:spLocks/>
          </p:cNvSpPr>
          <p:nvPr/>
        </p:nvSpPr>
        <p:spPr>
          <a:xfrm>
            <a:off x="4970847" y="1547317"/>
            <a:ext cx="1997476" cy="91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the end of the week Mike will take data to process them.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90B166D-B3DD-16F9-1BC2-9768F8B7465E}"/>
              </a:ext>
            </a:extLst>
          </p:cNvPr>
          <p:cNvCxnSpPr>
            <a:cxnSpLocks/>
          </p:cNvCxnSpPr>
          <p:nvPr/>
        </p:nvCxnSpPr>
        <p:spPr>
          <a:xfrm flipH="1">
            <a:off x="5477522" y="3728070"/>
            <a:ext cx="618478" cy="758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D4091DD-3962-7B63-3265-F4C5CB8F7434}"/>
              </a:ext>
            </a:extLst>
          </p:cNvPr>
          <p:cNvCxnSpPr>
            <a:cxnSpLocks/>
          </p:cNvCxnSpPr>
          <p:nvPr/>
        </p:nvCxnSpPr>
        <p:spPr>
          <a:xfrm>
            <a:off x="6096000" y="3728070"/>
            <a:ext cx="588885" cy="758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886D7DB1-0324-B79F-0125-31A760FBA3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8" y="4622338"/>
            <a:ext cx="1148426" cy="63546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0D31B7E-3322-4246-2456-D58DB0DBC8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42" y="4638785"/>
            <a:ext cx="1012055" cy="75904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B0BC112-E425-94CE-006E-239F127EA186}"/>
              </a:ext>
            </a:extLst>
          </p:cNvPr>
          <p:cNvSpPr txBox="1"/>
          <p:nvPr/>
        </p:nvSpPr>
        <p:spPr>
          <a:xfrm>
            <a:off x="4713813" y="5356232"/>
            <a:ext cx="1399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Monthly stats of the person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2DC6C2A-1C84-82CC-E8C0-4BB9252F90E2}"/>
              </a:ext>
            </a:extLst>
          </p:cNvPr>
          <p:cNvSpPr txBox="1"/>
          <p:nvPr/>
        </p:nvSpPr>
        <p:spPr>
          <a:xfrm>
            <a:off x="6199759" y="5456767"/>
            <a:ext cx="1403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Team monthly stats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59EB869-78A1-6086-1524-67BC41B41AA4}"/>
              </a:ext>
            </a:extLst>
          </p:cNvPr>
          <p:cNvCxnSpPr>
            <a:cxnSpLocks/>
          </p:cNvCxnSpPr>
          <p:nvPr/>
        </p:nvCxnSpPr>
        <p:spPr>
          <a:xfrm>
            <a:off x="7272990" y="2912460"/>
            <a:ext cx="1448249" cy="18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Subtitle 2">
            <a:extLst>
              <a:ext uri="{FF2B5EF4-FFF2-40B4-BE49-F238E27FC236}">
                <a16:creationId xmlns:a16="http://schemas.microsoft.com/office/drawing/2014/main" id="{893D0807-E3F6-2303-1C30-D0CF61A4AA48}"/>
              </a:ext>
            </a:extLst>
          </p:cNvPr>
          <p:cNvSpPr txBox="1">
            <a:spLocks/>
          </p:cNvSpPr>
          <p:nvPr/>
        </p:nvSpPr>
        <p:spPr>
          <a:xfrm>
            <a:off x="8464150" y="1787955"/>
            <a:ext cx="3654057" cy="43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Why should we do it?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CB40F43-8200-E29A-29CA-39B98072FBAB}"/>
              </a:ext>
            </a:extLst>
          </p:cNvPr>
          <p:cNvSpPr txBox="1"/>
          <p:nvPr/>
        </p:nvSpPr>
        <p:spPr>
          <a:xfrm>
            <a:off x="8661647" y="2445455"/>
            <a:ext cx="34065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We can monitor the department </a:t>
            </a:r>
          </a:p>
          <a:p>
            <a:r>
              <a:rPr lang="en-US" sz="1600" dirty="0"/>
              <a:t>       or employee progress.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If anyone need extra training and where?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KPI of an employee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Its easy to use, access, fast, no brainer.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Does not require additional resources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If Prague wants to call on us about some mistakes, we can show them our stats as a prove. </a:t>
            </a:r>
          </a:p>
        </p:txBody>
      </p:sp>
    </p:spTree>
    <p:extLst>
      <p:ext uri="{BB962C8B-B14F-4D97-AF65-F5344CB8AC3E}">
        <p14:creationId xmlns:p14="http://schemas.microsoft.com/office/powerpoint/2010/main" val="208086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5E39C-9637-D95F-8949-199EB24A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FILE </a:t>
            </a:r>
            <a:r>
              <a:rPr lang="en-US" sz="6000" dirty="0">
                <a:latin typeface="Aptos Display (Headings)"/>
              </a:rPr>
              <a:t>ORGANIZATION</a:t>
            </a:r>
            <a:r>
              <a:rPr lang="en-US" sz="6000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5A3035-859B-789F-C8BB-E21548B4B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495" y="2113230"/>
            <a:ext cx="3218430" cy="15838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C0024-B1A7-4D19-AD17-EE67E143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904" y="2207194"/>
            <a:ext cx="1946301" cy="164172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B624FB-206B-30DC-ACC0-793786DCE96B}"/>
              </a:ext>
            </a:extLst>
          </p:cNvPr>
          <p:cNvCxnSpPr/>
          <p:nvPr/>
        </p:nvCxnSpPr>
        <p:spPr>
          <a:xfrm>
            <a:off x="4404852" y="2994109"/>
            <a:ext cx="7810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06B57DB-3D05-9004-4779-ECF743432464}"/>
              </a:ext>
            </a:extLst>
          </p:cNvPr>
          <p:cNvSpPr txBox="1"/>
          <p:nvPr/>
        </p:nvSpPr>
        <p:spPr>
          <a:xfrm>
            <a:off x="1022495" y="5152342"/>
            <a:ext cx="9973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the beginning of the shift employee just copy and paste a excel sheet of himself.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Then he/she continue inputting data in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way we have new sheets per day per person. </a:t>
            </a:r>
          </a:p>
          <a:p>
            <a:endParaRPr lang="en-US" sz="12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845A4B-AE9B-382C-0929-D541A89AA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0839" y="2111055"/>
            <a:ext cx="3015223" cy="233320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7E7158-3200-2743-D007-11033B7174A7}"/>
              </a:ext>
            </a:extLst>
          </p:cNvPr>
          <p:cNvCxnSpPr/>
          <p:nvPr/>
        </p:nvCxnSpPr>
        <p:spPr>
          <a:xfrm>
            <a:off x="7132205" y="3036935"/>
            <a:ext cx="7810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937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e4bc684-102f-461d-a6dc-b1e58752f380}" enabled="1" method="Standard" siteId="{2d75a51b-29e5-45d5-a5c5-5aa979cb6a28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468</Words>
  <Application>Microsoft Office PowerPoint</Application>
  <PresentationFormat>Widescreen</PresentationFormat>
  <Paragraphs>66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Aptos Display (Headings)</vt:lpstr>
      <vt:lpstr>Arial</vt:lpstr>
      <vt:lpstr>Calibri</vt:lpstr>
      <vt:lpstr>Office Theme</vt:lpstr>
      <vt:lpstr>PowerPoint Presentation</vt:lpstr>
      <vt:lpstr>PowerPoint Presentation</vt:lpstr>
      <vt:lpstr>MESSY DATA BEFORE </vt:lpstr>
      <vt:lpstr>DATA NOW </vt:lpstr>
      <vt:lpstr>WHAT IS THIS SYSTEM?</vt:lpstr>
      <vt:lpstr>HOW DOES THE SYSTEM SOLVE THE PROBLEM?</vt:lpstr>
      <vt:lpstr>SO HOW DOES IT WORK?</vt:lpstr>
      <vt:lpstr>DATA FLOW </vt:lpstr>
      <vt:lpstr>FILE ORGANIZATION </vt:lpstr>
      <vt:lpstr>WHY DO WE NEED TO KEEP TRACK OF VOLUME FOR DIFFERENT TASKS?</vt:lpstr>
      <vt:lpstr>IS THERE A WAY TO TRACK PTS CURR OR SPECIFIC ERROR OVER TIME ? </vt:lpstr>
      <vt:lpstr>WHAT WILL HAPPEN IF WE DON’T IMPLEMENT THIS SYSTEM? </vt:lpstr>
      <vt:lpstr>THANK YOU </vt:lpstr>
    </vt:vector>
  </TitlesOfParts>
  <Company>Commerzbank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Uhrinek, Michal</dc:creator>
  <cp:lastModifiedBy>Uhrinek, Michal</cp:lastModifiedBy>
  <cp:revision>29</cp:revision>
  <dcterms:created xsi:type="dcterms:W3CDTF">2024-06-20T10:31:49Z</dcterms:created>
  <dcterms:modified xsi:type="dcterms:W3CDTF">2024-06-26T14:31:50Z</dcterms:modified>
</cp:coreProperties>
</file>